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66" r:id="rId3"/>
    <p:sldId id="263" r:id="rId4"/>
    <p:sldId id="264" r:id="rId5"/>
    <p:sldId id="265" r:id="rId6"/>
    <p:sldId id="267" r:id="rId7"/>
    <p:sldId id="268" r:id="rId8"/>
    <p:sldId id="269" r:id="rId9"/>
    <p:sldId id="258" r:id="rId10"/>
    <p:sldId id="270" r:id="rId11"/>
    <p:sldId id="274" r:id="rId12"/>
    <p:sldId id="272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0E0C"/>
    <a:srgbClr val="AA1B17"/>
    <a:srgbClr val="00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AA8DA5-F321-4D70-B803-727F5F566EE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93C5B2-D239-4B57-8888-3643D1712F5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9925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don’t know Jupyter Notebook, think of it as a notebook app that allows you to type and run code in it.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93C5B2-D239-4B57-8888-3643D1712F5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94795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use only Jupyter Notebook, you might be thinking of doing these. Neither is suitable for a business analyst.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93C5B2-D239-4B57-8888-3643D1712F5B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23362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example, I wrote a small library so that when I type command </a:t>
            </a:r>
            <a:r>
              <a:rPr lang="en-US" dirty="0" err="1"/>
              <a:t>create_bear</a:t>
            </a:r>
            <a:r>
              <a:rPr lang="en-US" dirty="0"/>
              <a:t>(), it shows me a nice UI for input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93C5B2-D239-4B57-8888-3643D1712F5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24057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the next example I will show that you can control your data </a:t>
            </a:r>
            <a:r>
              <a:rPr lang="en-US" dirty="0" err="1"/>
              <a:t>visualisation</a:t>
            </a:r>
            <a:r>
              <a:rPr lang="en-US" dirty="0"/>
              <a:t> with Canvas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93C5B2-D239-4B57-8888-3643D1712F5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8251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example, I’m trying to draw a horizontal line as straight as I can. The program will then wrap it into a circle and show if it’s round.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93C5B2-D239-4B57-8888-3643D1712F5B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25183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 this example I put together previous examples and made it a presentation. I can view the slides </a:t>
            </a:r>
            <a:r>
              <a:rPr lang="en-US"/>
              <a:t>and also run the code. 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93C5B2-D239-4B57-8888-3643D1712F5B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7938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Imagine you’re speaking at a conference and starting your talk with this statement.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893C5B2-D239-4B57-8888-3643D1712F5B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24613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36E72-E31F-4D88-BB74-DE8BB01F6A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8E3784-B31D-4CD4-98A5-B847AE475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D0DFAE-9C5C-4331-8E8A-DB4A6610F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A8B72E-73B7-4BA8-9131-915436138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4F3C9B-E0BB-4996-9733-020BE4509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631815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250D1-29E1-44AC-B91B-08AEB9918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249C3F-99B8-40D4-BFED-B27D88C00B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62C49-BDDB-4221-9EEE-FFD917D21D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A67666-282D-4418-8FDB-6FF664639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F8427-0DE0-4006-8BA4-E56876F17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05745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5B544B-8E4C-4497-85A7-9AA3D09D82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2EE6C3-D6F8-40A2-A29B-C77BC6C4D0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50F841-D2B8-4CDC-BC84-91627D5F7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11D9D2-F9CF-4AFF-9AA3-2177A52ED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5B9D70-B15A-4C50-B5B2-105E59A5B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5501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E1DF4D-AC45-43D8-8FC1-A74AD68E65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054132-B34E-4626-A13C-E36A1DEC29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96F84D-9C9A-4AC0-A2F6-4B494A1F6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AAB422-A022-4DA6-A4A3-CE700134D6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0D0292-163E-4AE7-A5F5-3C1DEBEDF6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485755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092F1-4095-4F75-A2D4-404CC70219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ECE353-D061-4EB8-B701-5BC3355A0E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B2D6AF-99FF-4DDA-B09D-A9648E5EF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804D35-DA99-4DCD-9E28-5A2FCF48A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F3629-B47F-45E3-89EA-196D00F45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68238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AA4459-3839-40CB-BF28-F1544BEF7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39E71-7901-45D1-9EFB-D6D6D8EE58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C8379A-E775-49F5-BB73-4C1F02F2E4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A8FB9D-752F-440A-B18F-4DA325527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A4502A-6C9B-4E0F-A821-BD433CFEE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E012E8-270E-4A19-99AB-E5B48333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1958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3C47F5-33AF-471B-87FD-D4796115CA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5A6830-899E-4C93-BD16-65597A912D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41B35C-0C23-42CB-9C4C-4E15F17E2C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32E509-A91E-4ACE-9EF0-7709326079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85B6EB-F210-489B-91A4-588ABC7B44D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9666724-197C-4D8B-9EE8-FE4AD3AE14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322C5D7-E02A-4AAA-844E-84E9FEAAC8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A99B5B5-5AFA-48E2-A97F-0D1100C7F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2602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D355D-B15D-4C49-BD72-A24FD1BF4A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65692E-EC46-40EF-AEBB-92DCEA27E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D1AA97-5F7D-4036-9A2C-3AC0E19705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947CE9-16B3-4796-B1E8-126016D23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9194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5A5D75-3A79-4D31-8E1A-15EA894678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CA828B-5E9E-4987-9B7A-E0D1376EE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34195B-4950-4455-B335-902E7236C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7382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CB98E1-B51E-44BD-842A-EFF90C480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091B7-D8B5-4699-B04B-15802CEF61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CDEE55-BCCD-4B7E-90A0-BAF52EE64F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C6C1F7-5404-444D-8B85-DEA28330B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D9C17A-CE11-45C3-888F-FED9093E4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C3A3A7-A7F7-46B3-9520-4E88E9F2D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26338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55ED6F-9066-4FD6-8E79-CB8D80152B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F9F29F6-C509-40B9-A4BE-EF49546B42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AB127B-2D48-480F-AA15-014F19C7B1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1D3776-E640-4C6B-B1EE-F574BF007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9A4BEE-7986-494D-93D5-8196D33B6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039DCE-81B7-49B9-9597-1FAF65F8C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866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427CEA3-24C7-404B-B7A7-54EA6458E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138F7-D349-4F65-80AF-352AF3FF33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ED2637-314B-4702-9FAD-69AA73D81FE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9A683-6955-40C2-884D-CE4FFEDFB122}" type="datetimeFigureOut">
              <a:rPr lang="en-GB" smtClean="0"/>
              <a:t>21/08/2020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829CBC-BCEB-435D-AA3E-5EA882B447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31845-219B-40D2-B0F3-D75516FF18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0A172C-FE5A-4084-B71C-F8A8D82FC01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01885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ipywidgets.readthedocs.io/en/stable/examples/Widget%20List.html" TargetMode="External"/><Relationship Id="rId2" Type="http://schemas.openxmlformats.org/officeDocument/2006/relationships/hyperlink" Target="https://jupyter-notebook.readthedocs.io/en/stable/notebook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rise.readthedocs.io/en/stable/usage.html" TargetMode="External"/><Relationship Id="rId4" Type="http://schemas.openxmlformats.org/officeDocument/2006/relationships/hyperlink" Target="https://ipycanvas.readthedocs.io/en/latest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4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D4BB2-0133-43B8-A4C2-2772C7876B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Strange Use Cases of Jupyter Notebook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C7B7D-DB5E-4E10-98F2-DF82AE95F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Gabe Lyu</a:t>
            </a:r>
          </a:p>
          <a:p>
            <a:r>
              <a:rPr lang="en-US" dirty="0"/>
              <a:t>21/08/2020</a:t>
            </a:r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5E9AB7-F621-4E86-9A1C-B13F6CED2B73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549942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C12E0-737A-42A1-B17C-C386BE8E8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Example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396B4-02EA-4700-8091-4E41535F72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27906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3200" dirty="0"/>
          </a:p>
          <a:p>
            <a:pPr marL="0" indent="0" algn="ctr">
              <a:buNone/>
            </a:pPr>
            <a:r>
              <a:rPr lang="en-US" sz="3200" dirty="0"/>
              <a:t>“This entire talk is happening in a Jupyter Notebook”</a:t>
            </a:r>
          </a:p>
          <a:p>
            <a:pPr marL="0" indent="0" algn="ctr">
              <a:buNone/>
            </a:pPr>
            <a:r>
              <a:rPr lang="en-US" sz="2400" dirty="0"/>
              <a:t>- Christy Heaton, at </a:t>
            </a:r>
            <a:r>
              <a:rPr lang="en-US" sz="2400" dirty="0" err="1"/>
              <a:t>PyCon</a:t>
            </a:r>
            <a:r>
              <a:rPr lang="en-US" sz="2400" dirty="0"/>
              <a:t> Cleveland 2019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2891B6-8715-4FB7-869A-03CEAEE2C7FF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8035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80084E-5208-437E-978E-2545048D712F}"/>
              </a:ext>
            </a:extLst>
          </p:cNvPr>
          <p:cNvSpPr/>
          <p:nvPr/>
        </p:nvSpPr>
        <p:spPr>
          <a:xfrm>
            <a:off x="0" y="365125"/>
            <a:ext cx="12192000" cy="1325563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0C12E0-737A-42A1-B17C-C386BE8E8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Conclusion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396B4-02EA-4700-8091-4E41535F7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Three strange use cases of Jupyter Notebook</a:t>
            </a:r>
          </a:p>
          <a:p>
            <a:pPr lvl="1"/>
            <a:r>
              <a:rPr lang="en-US" dirty="0"/>
              <a:t>Graphical user interface</a:t>
            </a:r>
          </a:p>
          <a:p>
            <a:pPr lvl="1"/>
            <a:r>
              <a:rPr lang="en-US" dirty="0"/>
              <a:t>Using canvas with plotting</a:t>
            </a:r>
          </a:p>
          <a:p>
            <a:pPr lvl="1"/>
            <a:r>
              <a:rPr lang="en-US" dirty="0"/>
              <a:t>Presentation with live code</a:t>
            </a:r>
            <a:endParaRPr lang="en-GB" dirty="0"/>
          </a:p>
          <a:p>
            <a:r>
              <a:rPr lang="en-GB" dirty="0"/>
              <a:t>More than a notebook app that runs Python (and Julia and R) code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2891B6-8715-4FB7-869A-03CEAEE2C7FF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30110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80084E-5208-437E-978E-2545048D712F}"/>
              </a:ext>
            </a:extLst>
          </p:cNvPr>
          <p:cNvSpPr/>
          <p:nvPr/>
        </p:nvSpPr>
        <p:spPr>
          <a:xfrm>
            <a:off x="0" y="365125"/>
            <a:ext cx="12192000" cy="1325563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0C12E0-737A-42A1-B17C-C386BE8E8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References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396B4-02EA-4700-8091-4E41535F72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Slides and code</a:t>
            </a:r>
          </a:p>
          <a:p>
            <a:pPr lvl="1"/>
            <a:r>
              <a:rPr lang="en-GB" sz="2000" dirty="0"/>
              <a:t>https://github.com/mechbear14/strange-jupyter-notebook</a:t>
            </a:r>
            <a:endParaRPr lang="en-US" dirty="0"/>
          </a:p>
          <a:p>
            <a:r>
              <a:rPr lang="en-US" dirty="0"/>
              <a:t>Links</a:t>
            </a:r>
          </a:p>
          <a:p>
            <a:pPr lvl="1"/>
            <a:r>
              <a:rPr lang="en-US" sz="2000" dirty="0"/>
              <a:t>Jupyter Notebook: </a:t>
            </a:r>
            <a:r>
              <a:rPr lang="en-GB" sz="2000" dirty="0">
                <a:hlinkClick r:id="rId2"/>
              </a:rPr>
              <a:t>https://jupyter-notebook.readthedocs.io/en/stable/notebook.html</a:t>
            </a:r>
            <a:endParaRPr lang="en-GB" sz="2000" dirty="0"/>
          </a:p>
          <a:p>
            <a:pPr lvl="1"/>
            <a:r>
              <a:rPr lang="en-GB" sz="2000" dirty="0"/>
              <a:t>Widgets (for bear creation example): </a:t>
            </a:r>
            <a:r>
              <a:rPr lang="en-GB" sz="2000" dirty="0">
                <a:hlinkClick r:id="rId3"/>
              </a:rPr>
              <a:t>https://ipywidgets.readthedocs.io/en/stable/examples/Widget%20List.html</a:t>
            </a:r>
            <a:endParaRPr lang="en-GB" sz="2000" dirty="0"/>
          </a:p>
          <a:p>
            <a:pPr lvl="1"/>
            <a:r>
              <a:rPr lang="en-GB" sz="2000" dirty="0" err="1"/>
              <a:t>IPyCanvas</a:t>
            </a:r>
            <a:r>
              <a:rPr lang="en-GB" sz="2000" dirty="0"/>
              <a:t> (for line drawing example):  </a:t>
            </a:r>
            <a:r>
              <a:rPr lang="en-GB" sz="2000" dirty="0">
                <a:hlinkClick r:id="rId4"/>
              </a:rPr>
              <a:t>https://ipycanvas.readthedocs.io/en/latest/</a:t>
            </a:r>
            <a:endParaRPr lang="en-GB" sz="2000" dirty="0"/>
          </a:p>
          <a:p>
            <a:pPr lvl="1"/>
            <a:r>
              <a:rPr lang="en-GB" sz="2000" dirty="0"/>
              <a:t>RISE (for presentation): </a:t>
            </a:r>
            <a:r>
              <a:rPr lang="en-GB" sz="2000" dirty="0">
                <a:hlinkClick r:id="rId5"/>
              </a:rPr>
              <a:t>https://rise.readthedocs.io/en/stable/usage.html</a:t>
            </a:r>
            <a:endParaRPr lang="en-GB" sz="2000" dirty="0"/>
          </a:p>
          <a:p>
            <a:pPr lvl="1"/>
            <a:r>
              <a:rPr lang="en-US" sz="2000" dirty="0"/>
              <a:t>Christy Heaton - Plan your next eclipse viewing with Jupyter and </a:t>
            </a:r>
            <a:r>
              <a:rPr lang="en-US" sz="2000" dirty="0" err="1"/>
              <a:t>geopandas</a:t>
            </a:r>
            <a:r>
              <a:rPr lang="en-US" sz="2000" dirty="0"/>
              <a:t> - </a:t>
            </a:r>
            <a:r>
              <a:rPr lang="en-US" sz="2000" dirty="0" err="1"/>
              <a:t>PyCon</a:t>
            </a:r>
            <a:r>
              <a:rPr lang="en-US" sz="2000" dirty="0"/>
              <a:t> 2019 </a:t>
            </a:r>
            <a:r>
              <a:rPr lang="en-GB" sz="2000" dirty="0"/>
              <a:t>(presentation mentioned in Case 3): https://www.youtube.com/watch?v=PIPJAE-PXd4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2891B6-8715-4FB7-869A-03CEAEE2C7FF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9172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C12E0-737A-42A1-B17C-C386BE8E8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If you don’t know Jupyter Notebook… 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6" name="IfYouDontKnow">
            <a:hlinkClick r:id="" action="ppaction://media"/>
            <a:extLst>
              <a:ext uri="{FF2B5EF4-FFF2-40B4-BE49-F238E27FC236}">
                <a16:creationId xmlns:a16="http://schemas.microsoft.com/office/drawing/2014/main" id="{6F702AE5-5D5A-4BBC-83EB-FF7C627B77A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75861" y="215274"/>
            <a:ext cx="10838692" cy="6096626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2891B6-8715-4FB7-869A-03CEAEE2C7FF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2525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C28B3EA-95C2-4934-B12C-0B19CD8563B8}"/>
              </a:ext>
            </a:extLst>
          </p:cNvPr>
          <p:cNvSpPr/>
          <p:nvPr/>
        </p:nvSpPr>
        <p:spPr>
          <a:xfrm>
            <a:off x="0" y="1600200"/>
            <a:ext cx="12192000" cy="2001838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DD4BB2-0133-43B8-A4C2-2772C7876B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Case 1: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Graphical user interface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C7B7D-DB5E-4E10-98F2-DF82AE95F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5E9AB7-F621-4E86-9A1C-B13F6CED2B73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4593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580084E-5208-437E-978E-2545048D712F}"/>
              </a:ext>
            </a:extLst>
          </p:cNvPr>
          <p:cNvSpPr/>
          <p:nvPr/>
        </p:nvSpPr>
        <p:spPr>
          <a:xfrm>
            <a:off x="0" y="365125"/>
            <a:ext cx="12192000" cy="1325563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00C12E0-737A-42A1-B17C-C386BE8E8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Example: creating a super bear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52891B6-8715-4FB7-869A-03CEAEE2C7FF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86BEF7-2AB0-46B1-9D03-9118B8B1B8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698" y="1776265"/>
            <a:ext cx="10649102" cy="27487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1B717C8-2F1B-49A8-9716-CD05EFA159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698" y="4525008"/>
            <a:ext cx="10576285" cy="160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74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C12E0-737A-42A1-B17C-C386BE8E8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Example: creating a super bear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6" name="Example1">
            <a:hlinkClick r:id="" action="ppaction://media"/>
            <a:extLst>
              <a:ext uri="{FF2B5EF4-FFF2-40B4-BE49-F238E27FC236}">
                <a16:creationId xmlns:a16="http://schemas.microsoft.com/office/drawing/2014/main" id="{359AF3E6-9E2E-4778-B621-8119266322F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6104" y="155386"/>
            <a:ext cx="10918206" cy="6156514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2891B6-8715-4FB7-869A-03CEAEE2C7FF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62049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7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C28B3EA-95C2-4934-B12C-0B19CD8563B8}"/>
              </a:ext>
            </a:extLst>
          </p:cNvPr>
          <p:cNvSpPr/>
          <p:nvPr/>
        </p:nvSpPr>
        <p:spPr>
          <a:xfrm>
            <a:off x="0" y="1600200"/>
            <a:ext cx="12192000" cy="2001838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DD4BB2-0133-43B8-A4C2-2772C7876B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Case 2: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Canvas vs plots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C7B7D-DB5E-4E10-98F2-DF82AE95F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5E9AB7-F621-4E86-9A1C-B13F6CED2B73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16736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C12E0-737A-42A1-B17C-C386BE8E8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Example: bending a line into a circle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6" name="Example2">
            <a:hlinkClick r:id="" action="ppaction://media"/>
            <a:extLst>
              <a:ext uri="{FF2B5EF4-FFF2-40B4-BE49-F238E27FC236}">
                <a16:creationId xmlns:a16="http://schemas.microsoft.com/office/drawing/2014/main" id="{E863F06E-81FA-4A88-9A69-23141B23B72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22249" y="138866"/>
            <a:ext cx="10947501" cy="6173033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2891B6-8715-4FB7-869A-03CEAEE2C7FF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02021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C28B3EA-95C2-4934-B12C-0B19CD8563B8}"/>
              </a:ext>
            </a:extLst>
          </p:cNvPr>
          <p:cNvSpPr/>
          <p:nvPr/>
        </p:nvSpPr>
        <p:spPr>
          <a:xfrm>
            <a:off x="0" y="1600200"/>
            <a:ext cx="12192000" cy="2001838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DD4BB2-0133-43B8-A4C2-2772C7876BE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Case 3: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Live code in presentation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DC7B7D-DB5E-4E10-98F2-DF82AE95F7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B5E9AB7-F621-4E86-9A1C-B13F6CED2B73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2474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C12E0-737A-42A1-B17C-C386BE8E8A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Example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6" name="Example3">
            <a:hlinkClick r:id="" action="ppaction://media"/>
            <a:extLst>
              <a:ext uri="{FF2B5EF4-FFF2-40B4-BE49-F238E27FC236}">
                <a16:creationId xmlns:a16="http://schemas.microsoft.com/office/drawing/2014/main" id="{A471F78B-895C-403C-A3FC-F29BE61C861C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952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42122" y="274950"/>
            <a:ext cx="10706170" cy="6036950"/>
          </a:xfr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52891B6-8715-4FB7-869A-03CEAEE2C7FF}"/>
              </a:ext>
            </a:extLst>
          </p:cNvPr>
          <p:cNvSpPr/>
          <p:nvPr/>
        </p:nvSpPr>
        <p:spPr>
          <a:xfrm>
            <a:off x="0" y="6311900"/>
            <a:ext cx="12192000" cy="180975"/>
          </a:xfrm>
          <a:prstGeom prst="rect">
            <a:avLst/>
          </a:prstGeom>
          <a:solidFill>
            <a:srgbClr val="560E0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217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6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1029</TotalTime>
  <Words>415</Words>
  <Application>Microsoft Office PowerPoint</Application>
  <PresentationFormat>Widescreen</PresentationFormat>
  <Paragraphs>46</Paragraphs>
  <Slides>12</Slides>
  <Notes>7</Notes>
  <HiddenSlides>0</HiddenSlides>
  <MMClips>4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Arial</vt:lpstr>
      <vt:lpstr>Calibri</vt:lpstr>
      <vt:lpstr>Office Theme</vt:lpstr>
      <vt:lpstr>The Strange Use Cases of Jupyter Notebook</vt:lpstr>
      <vt:lpstr>If you don’t know Jupyter Notebook… </vt:lpstr>
      <vt:lpstr>Case 1: Graphical user interface</vt:lpstr>
      <vt:lpstr>Example: creating a super bear</vt:lpstr>
      <vt:lpstr>Example: creating a super bear</vt:lpstr>
      <vt:lpstr>Case 2:  Canvas vs plots</vt:lpstr>
      <vt:lpstr>Example: bending a line into a circle</vt:lpstr>
      <vt:lpstr>Case 3:  Live code in presentation</vt:lpstr>
      <vt:lpstr>Example</vt:lpstr>
      <vt:lpstr>Example</vt:lpstr>
      <vt:lpstr>Conclusion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Strange Uses of Jupyter Notebook</dc:title>
  <dc:creator>Gabe Lyu</dc:creator>
  <cp:lastModifiedBy>Gabe Lyu</cp:lastModifiedBy>
  <cp:revision>39</cp:revision>
  <dcterms:created xsi:type="dcterms:W3CDTF">2020-08-19T05:29:15Z</dcterms:created>
  <dcterms:modified xsi:type="dcterms:W3CDTF">2020-08-21T05:52:25Z</dcterms:modified>
</cp:coreProperties>
</file>

<file path=docProps/thumbnail.jpeg>
</file>